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ira Mono Medium" panose="020F0502020204030204" pitchFamily="49" charset="0"/>
      <p:regular r:id="rId13"/>
    </p:embeddedFont>
    <p:embeddedFont>
      <p:font typeface="Fira Sans" panose="020B05030500000200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5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 және Өсімдіктер Жабыны: Биология Әлеміне Саяхат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Бұл презентацияда біз флора мен өсімдіктер жабынының маңызды аспектілерін, олардың зерттелу тарихын, құрамын және ерекшеліктерін қарастырамыз. Өсімдіктер әлемінің сан алуандығы мен экожүйедегі рөлін бірге зерттейік.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558311-A823-7743-4A66-FC737FB08A8C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7824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Қорытынды және Сұрақтар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93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Бүгінгі презентациямызда біз флора мен өсімдіктер жабынының маңызына, олардың зерттелу тарихына, құрамына және экожүйедегі рөліне тоқталдық. Өсімдіктер әлемі біздің планетамыздың тіршілігінің негізі екенін ұмытпайық.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310420"/>
            <a:ext cx="124500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"Өсімдіктерсіз өмір жоқ – олар біздің болашағымыздың кепілі."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3970258"/>
            <a:ext cx="30480" cy="1105614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5331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Сұрақтарыңыз болса, қоюға болады.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490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Дайындаған: Есмұрза Фатима, Жанабай Аружан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52595-CDA8-3B46-5C50-0E6F669250C9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Жоспар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4879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019187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 және Өсімдіктер Жабынына Жалпы Сипаттама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39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Өсімдіктер әлемінің негізгі түсініктері мен маңызы.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4879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019187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Флораны Зерттеу Тарихы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960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Өсімдіктерді зерттеудің даму кезеңдері мен негізгі ғалымдар.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98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4879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019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Флораның Құрамы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960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Әртүрлі өсімдік топтары және олардың классификациясы.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1620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15928"/>
            <a:ext cx="5780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Өсімдіктер Жабынының Ерекшеліктері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063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Биогеографиялық аймақтар мен олардың өсімдік қауымдастықтары.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1620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15928"/>
            <a:ext cx="4930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Негізгі Терминдер мен Ұғымдар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063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Презентация барысында кездесетін маңызды биологиялық терминдер.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5D15A-5C87-4A60-EAC0-2859918032A4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574" y="465653"/>
            <a:ext cx="11682174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 және Өсімдіктер Жабынына Жалпы Сипаттама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574" y="1400889"/>
            <a:ext cx="6516053" cy="1083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Флора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– белгілі бір географиялық аймақта немесе геологиялық кезеңде өсетін өсімдік түрлерінің жиынтығын білдіреді. Бұл тек өсімдіктердің тізімі ғана емес, сонымен қатар олардың таралуы мен өзара байланысы туралы да ақпарат береді.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2574" y="2636639"/>
            <a:ext cx="6516053" cy="1083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Өсімдіктер жабыны</a:t>
            </a: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(вегетация) – белгілі бір аумақты мекендейтін өсімдіктер қауымдастықтарының жиынтығы. Ол орман, дала, шөл, тундра сияқты табиғи аймақтардағы өсімдіктердің құрылымын, тығыздығын және өзара әрекеттесуін көрсетеді.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393" y="1438989"/>
            <a:ext cx="6516053" cy="65160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2574" y="8335804"/>
            <a:ext cx="13445252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Олар Жер бетіндегі тіршіліктің негізгі бөлігін құрайды, фотосинтез арқылы оттегі өндіріп, тамақ тізбегінің бастапқы буыны болып табылады.</a:t>
            </a: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96327A-10BC-1864-0070-D9DC65E41D61}"/>
              </a:ext>
            </a:extLst>
          </p:cNvPr>
          <p:cNvSpPr/>
          <p:nvPr/>
        </p:nvSpPr>
        <p:spPr>
          <a:xfrm>
            <a:off x="14045446" y="7711200"/>
            <a:ext cx="584954" cy="5184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8A12C-B07A-C6C1-5B80-5E2D663AD6EA}"/>
              </a:ext>
            </a:extLst>
          </p:cNvPr>
          <p:cNvSpPr/>
          <p:nvPr/>
        </p:nvSpPr>
        <p:spPr>
          <a:xfrm>
            <a:off x="12856082" y="7952837"/>
            <a:ext cx="1193580" cy="270867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127" y="569238"/>
            <a:ext cx="6025634" cy="57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Флораны Зерттеу Тарихы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9127" y="1505069"/>
            <a:ext cx="13352145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Өсімдіктер әлемін зерттеу ерте заманнан басталған, бірақ ғылыми негіздегі зерттеулер кейінірек дамыды.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002631"/>
            <a:ext cx="22860" cy="5657731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584811" y="2196584"/>
            <a:ext cx="547807" cy="22860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109758" y="2002631"/>
            <a:ext cx="410885" cy="4108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78219" y="2036802"/>
            <a:ext cx="2738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3390781" y="2065377"/>
            <a:ext cx="301132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Ежелгі Греция және Рим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39127" y="2460188"/>
            <a:ext cx="576298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Теофраст (б.з.б. 371–287 жж.) «Өсімдіктер тарихы» еңбегінде өсімдіктерді сипаттап, жіктеді. Диоскоридтің (б.з.б. 40–90 жж.) «Медициналық материалдар туралы» кітабында дәрілік өсімдіктер туралы мәліметтер берілген.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97782" y="3292197"/>
            <a:ext cx="547807" cy="22860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109758" y="3098244"/>
            <a:ext cx="410885" cy="4108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78219" y="3132415"/>
            <a:ext cx="2738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228290" y="3160990"/>
            <a:ext cx="228278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Орта Ғасырлар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228290" y="3555802"/>
            <a:ext cx="576298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Араб және еуропалық ғалымдар (мысалы, Абу Ханифа ад-Динавари) өсімдіктерді дәрілік мақсатта зерттеуді жалғастырды. Ботаника баяу дамыды.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584811" y="4236601"/>
            <a:ext cx="547807" cy="22860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109758" y="4042648"/>
            <a:ext cx="410885" cy="4108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78219" y="4076819"/>
            <a:ext cx="2738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3390781" y="4105394"/>
            <a:ext cx="301132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Жаңа Дәуір (16-18 ғғ.)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39127" y="4500205"/>
            <a:ext cx="576298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«Ботаникалық бақтар» пайда болып, өсімдіктерді жүйелеуге алғашқы әрекеттер жасалды (Андреа Чезальпино, Джон Рэй). Карл Линнейдің (1707–1778 жж.) бинарлық номенклатурасы флораны ғылыми сипаттаудың негізін қалады.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97782" y="5232321"/>
            <a:ext cx="547807" cy="22860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109758" y="5038368"/>
            <a:ext cx="410885" cy="4108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78219" y="5072539"/>
            <a:ext cx="2738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228290" y="5101114"/>
            <a:ext cx="228278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19-20 Ғасырлар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28290" y="5495925"/>
            <a:ext cx="576298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Чарльз Дарвиннің эволюция теориясы өсімдіктердің таралуы мен түрлерінің қалыптасуын түсінуге ықпал етті. Александр Гумбольдт биогеография ғылымының негізін қалады. Гербарийлер мен ботаникалық экспедициялар кеңінен жүргізілді.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584811" y="6228040"/>
            <a:ext cx="547807" cy="22860"/>
          </a:xfrm>
          <a:prstGeom prst="roundRect">
            <a:avLst>
              <a:gd name="adj" fmla="val 119837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109758" y="6034088"/>
            <a:ext cx="410885" cy="410885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178219" y="6068258"/>
            <a:ext cx="27384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4119324" y="6096833"/>
            <a:ext cx="228278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Қазіргі Заман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39127" y="6491645"/>
            <a:ext cx="576298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Молекулярлық биология, генетика және ГАЖ (географиялық ақпараттық жүйелер) технологиялары арқылы флораны зерттеу жаңа деңгейге көтерілді. Өсімдіктердің геномдары зерттеліп, биоәртүрлілікті сақтау шаралары дамуда.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B1EA62-E97C-E45F-7CC3-C9853792C409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546854"/>
            <a:ext cx="4969550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Флораның Құрамы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5682" y="1565553"/>
            <a:ext cx="132390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Флора әртүрлі өсімдік топтарынан тұрады, олардың әрқайсысының өзіндік ерекшеліктері бар.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5682" y="2107287"/>
            <a:ext cx="6520101" cy="2576513"/>
          </a:xfrm>
          <a:prstGeom prst="roundRect">
            <a:avLst>
              <a:gd name="adj" fmla="val 115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94398" y="2306003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7" y="2436376"/>
            <a:ext cx="268248" cy="3353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4398" y="3100983"/>
            <a:ext cx="298037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Балдырлар мен Мүктер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4398" y="3530679"/>
            <a:ext cx="6122670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Жабайы табиғатта және суда кездесетін қарапайым өсімдіктер. Олардың қарапайым құрылысы және репродуктивті циклі болады.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498" y="2107287"/>
            <a:ext cx="6520220" cy="2576513"/>
          </a:xfrm>
          <a:prstGeom prst="roundRect">
            <a:avLst>
              <a:gd name="adj" fmla="val 115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13213" y="2306003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163" y="2436376"/>
            <a:ext cx="268248" cy="3353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3213" y="3100983"/>
            <a:ext cx="521565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Плаун, Қырықбуын және Қырыққұлақтар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3213" y="3530679"/>
            <a:ext cx="612278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Тамыры, сабағы және жапырағы бар алғашқы тамырлы өсімдіктер. Спорофиттер арқылы көбейеді.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5682" y="4882515"/>
            <a:ext cx="6520101" cy="2258378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894398" y="5081230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47" y="5211604"/>
            <a:ext cx="268248" cy="3353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4398" y="5876211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Ашықтұқымдылар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4398" y="6305907"/>
            <a:ext cx="612267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Тұқымдары ашық орналасқан (мысалы, қарағай, шырша). Негізінен мәңгі жасыл ағаштар мен бұталар.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498" y="4882515"/>
            <a:ext cx="6520220" cy="2258378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613213" y="5081230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163" y="5211604"/>
            <a:ext cx="268248" cy="3353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3213" y="5876211"/>
            <a:ext cx="506670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Жабықтұқымдылар (Гүлді Өсімдіктер)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3213" y="6305907"/>
            <a:ext cx="612278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Тұқымдары жеміс қабығымен қоршалған. Жер бетіндегі ең басым және алуан түрлі өсімдіктер тобы.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695682" y="7364492"/>
            <a:ext cx="132390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Бұл топтардың әрқайсысы өз экожүйесінде маңызды рөл атқарады және жер бетіндегі биоәртүрліліктің қалыптасуына үлес қосады.</a:t>
            </a:r>
            <a:endParaRPr lang="en-US" sz="15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4AFF8C-CDED-2359-D58C-C6348A92946D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682585"/>
            <a:ext cx="10832902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Өсімдіктер Жабынының Ерекшеліктері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771293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Өсімдіктер жабыны әр түрлі климаттық және географиялық жағдайларға байланысты ерекшеленеді.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" y="2350056"/>
            <a:ext cx="3086695" cy="19076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3545" y="447008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Орманды Зоналар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3545" y="4929426"/>
            <a:ext cx="3086695" cy="20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Тропикалық, қоңыржай және тайга ормандары сияқты түрлері бар. Биоәртүрлілігі жоғары, жауын-шашын мөлшері жеткілікті жерлерде кездеседі.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2350056"/>
            <a:ext cx="3086695" cy="19076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5750" y="4470082"/>
            <a:ext cx="308669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Далалар мен Саванналар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4095750" y="5261372"/>
            <a:ext cx="3086695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Шөптесін өсімдіктер басым, ағаштар сирек кездеседі. Құрғақ климатқа бейімделген.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955" y="2350056"/>
            <a:ext cx="3086695" cy="19076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7955" y="4470082"/>
            <a:ext cx="308669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Шөл және Шөлейт Зоналар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447955" y="5261372"/>
            <a:ext cx="3086695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Су тапшылығына төзімді өсімдіктер (ксерофиттер) мен суккуленттер өседі. Өсімдіктер жабыны сирек.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159" y="2350056"/>
            <a:ext cx="3086695" cy="19076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0159" y="447008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Тундра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0800159" y="4929426"/>
            <a:ext cx="3086695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Мәңгі тоң аймақтарында кездеседі. Мүктер, қыналар, аласа бұталар басым. Ағаштар өспейді.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3545" y="7207210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Әр зонаның өсімдік жабыны сол аймақтың климатын, топырағын және жануарлар әлемін анықтайды.</a:t>
            </a:r>
            <a:endParaRPr lang="en-US" sz="16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917F36-524C-CCBC-A98E-C1DF0BB60DE9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1846"/>
            <a:ext cx="657058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Экожүйедегі Флораның Рөлі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1" y="1489115"/>
            <a:ext cx="6488192" cy="64881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6537" y="158216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799189" y="1489115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Оттегі Өндірісі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99189" y="1938099"/>
            <a:ext cx="622554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Фотосинтез арқылы атмосфераға оттегі бөледі, тірі ағзалардың тыныс алуына қажет.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36537" y="294233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799189" y="2849285"/>
            <a:ext cx="354711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Топырақ Эрозиясын Болдырмау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99189" y="3298269"/>
            <a:ext cx="622554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Өсімдік тамырлары топырақты бекітіп, су мен жел эрозиясынан қорғайды.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6537" y="4022110"/>
            <a:ext cx="87511" cy="87511"/>
          </a:xfrm>
          <a:prstGeom prst="roundRect">
            <a:avLst>
              <a:gd name="adj" fmla="val 52244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99189" y="3929063"/>
            <a:ext cx="289024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Биоәртүрлілікті Сақтау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99189" y="4378047"/>
            <a:ext cx="622554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Көптеген жануарлар түрлері үшін мекендеу ортасы мен қорек көзі болып табылады.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6537" y="5382280"/>
            <a:ext cx="87511" cy="87511"/>
          </a:xfrm>
          <a:prstGeom prst="roundRect">
            <a:avLst>
              <a:gd name="adj" fmla="val 522449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799189" y="5289233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Климатты Реттеу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99189" y="5738217"/>
            <a:ext cx="622554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Көмірқышқыл газын сіңіріп, жаһандық жылынуды азайтуға көмектеседі.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3291" y="8371403"/>
            <a:ext cx="134038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Флораның сау болуы бүкіл планетаның денсаулығы үшін өте маңызды.</a:t>
            </a:r>
            <a:endParaRPr lang="en-US" sz="13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C3C94-4A0B-6BD8-34DC-F1F53E8511D6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Негізгі Терминдер мен Ұғымдар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Эндемик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Белгілі бір географиялық аймақта ғана өсетін өсімдік түрі (басқа жерде кездеспейді).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033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Реликт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Бұрынғы геологиялық дәуірлерден сақталып қалған және қазіргі флорада сирек кездесетін өсімдік түрі.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Интродуцент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Адамның әсерінен өзінің табиғи ареалынан тыс жерге әкелінген және жаңа ортаға бейімделген өсімдік.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6BD8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Фитоценоз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Белгілі бір аумақтағы өсімдіктер қауымдастығы, олардың өзара және қоршаған ортамен әрекеттесуі.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0111EA-EA1B-908B-9644-CA798A45DF26}"/>
              </a:ext>
            </a:extLst>
          </p:cNvPr>
          <p:cNvSpPr/>
          <p:nvPr/>
        </p:nvSpPr>
        <p:spPr>
          <a:xfrm>
            <a:off x="12856082" y="7728229"/>
            <a:ext cx="1702318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7998738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Биоәртүрлілікті Сақтаудың Маңызы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Флораның алуан түрлілігін сақтау Жердегі тіршіліктің тепе-теңдігі үшін өте маңызды. Адам әрекетінің өсімдік әлеміне кері әсерін азайтуымыз керек.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1916430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Жойылып бара жатқан түрлерді қорғау.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287" y="2241352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Қорықтар мен ұлттық парктер құру.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287" y="2566273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Тұрақты ауыл шаруашылығын дамыту.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287" y="2891195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Экологиялық білім мен хабардарлықты арттыру.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287" y="3307794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Әрбір өсімдік түрінің экожүйедегі өзіндік рөлі бар және оның жойылуы бүкіл тізбекке әсер етеді.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60" y="1953935"/>
            <a:ext cx="6528673" cy="65286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4A5A85-9E4B-1234-B22D-2D6AB3B782C0}"/>
              </a:ext>
            </a:extLst>
          </p:cNvPr>
          <p:cNvSpPr/>
          <p:nvPr/>
        </p:nvSpPr>
        <p:spPr>
          <a:xfrm>
            <a:off x="14054732" y="7728229"/>
            <a:ext cx="575667" cy="495476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e4db608-ddec-4a44-8ad7-7d5a79b7448e}" enabled="1" method="Standard" siteId="{fd799da1-bfc1-4234-a91c-72b3a1cb9e2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840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Fira Mono Medium</vt:lpstr>
      <vt:lpstr>Fira Mono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Khakimov, Alikhan [AG TECH LLP]</cp:lastModifiedBy>
  <cp:revision>2</cp:revision>
  <dcterms:created xsi:type="dcterms:W3CDTF">2025-09-16T06:59:12Z</dcterms:created>
  <dcterms:modified xsi:type="dcterms:W3CDTF">2025-09-16T07:02:10Z</dcterms:modified>
</cp:coreProperties>
</file>